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altLang="zh-CN"/>
              <a:t>Κάντε κλικ για να επεξεργαστείτε τον υπότιτλο του υποδείγματος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altLang="zh-CN"/>
              <a:t>Στυλ κειμένου υποδείγματος</a:t>
            </a:r>
          </a:p>
          <a:p>
            <a:pPr lvl="1"/>
            <a:r>
              <a:rPr lang="el-GR" altLang="zh-CN"/>
              <a:t>Δεύτερο επίπεδο</a:t>
            </a:r>
          </a:p>
          <a:p>
            <a:pPr lvl="2"/>
            <a:r>
              <a:rPr lang="el-GR" altLang="zh-CN"/>
              <a:t>Τρίτο επίπεδο</a:t>
            </a:r>
          </a:p>
          <a:p>
            <a:pPr lvl="3"/>
            <a:r>
              <a:rPr lang="el-GR" altLang="zh-CN"/>
              <a:t>Τέταρτο επίπεδο</a:t>
            </a:r>
          </a:p>
          <a:p>
            <a:pPr lvl="4"/>
            <a:r>
              <a:rPr lang="el-GR" altLang="zh-CN"/>
              <a:t>Πέμπτο επίπεδο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altLang="zh-CN"/>
              <a:t>Στυλ κειμένου υποδείγματος</a:t>
            </a:r>
          </a:p>
          <a:p>
            <a:pPr lvl="1"/>
            <a:r>
              <a:rPr lang="el-GR" altLang="zh-CN"/>
              <a:t>Δεύτερο επίπεδο</a:t>
            </a:r>
          </a:p>
          <a:p>
            <a:pPr lvl="2"/>
            <a:r>
              <a:rPr lang="el-GR" altLang="zh-CN"/>
              <a:t>Τρίτο επίπεδο</a:t>
            </a:r>
          </a:p>
          <a:p>
            <a:pPr lvl="3"/>
            <a:r>
              <a:rPr lang="el-GR" altLang="zh-CN"/>
              <a:t>Τέταρτο επίπεδο</a:t>
            </a:r>
          </a:p>
          <a:p>
            <a:pPr lvl="4"/>
            <a:r>
              <a:rPr lang="el-GR" altLang="zh-CN"/>
              <a:t>Πέμπτο επίπεδο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altLang="zh-CN"/>
              <a:t>Στυλ κειμένου υποδείγματος</a:t>
            </a:r>
          </a:p>
          <a:p>
            <a:pPr lvl="1"/>
            <a:r>
              <a:rPr lang="el-GR" altLang="zh-CN"/>
              <a:t>Δεύτερο επίπεδο</a:t>
            </a:r>
          </a:p>
          <a:p>
            <a:pPr lvl="2"/>
            <a:r>
              <a:rPr lang="el-GR" altLang="zh-CN"/>
              <a:t>Τρίτο επίπεδο</a:t>
            </a:r>
          </a:p>
          <a:p>
            <a:pPr lvl="3"/>
            <a:r>
              <a:rPr lang="el-GR" altLang="zh-CN"/>
              <a:t>Τέταρτο επίπεδο</a:t>
            </a:r>
          </a:p>
          <a:p>
            <a:pPr lvl="4"/>
            <a:r>
              <a:rPr lang="el-GR" altLang="zh-CN"/>
              <a:t>Πέμπτο επίπεδο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  <a:p>
            <a:pPr lvl="1"/>
            <a:r>
              <a:rPr lang="el-GR" altLang="zh-CN"/>
              <a:t>Δεύτερο επίπεδο</a:t>
            </a:r>
          </a:p>
          <a:p>
            <a:pPr lvl="2"/>
            <a:r>
              <a:rPr lang="el-GR" altLang="zh-CN"/>
              <a:t>Τρίτο επίπεδο</a:t>
            </a:r>
          </a:p>
          <a:p>
            <a:pPr lvl="3"/>
            <a:r>
              <a:rPr lang="el-GR" altLang="zh-CN"/>
              <a:t>Τέταρτο επίπεδο</a:t>
            </a:r>
          </a:p>
          <a:p>
            <a:pPr lvl="4"/>
            <a:r>
              <a:rPr lang="el-GR" altLang="zh-CN"/>
              <a:t>Πέμπτο επίπεδο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  <a:p>
            <a:pPr lvl="1"/>
            <a:r>
              <a:rPr lang="el-GR" altLang="zh-CN"/>
              <a:t>Δεύτερο επίπεδο</a:t>
            </a:r>
          </a:p>
          <a:p>
            <a:pPr lvl="2"/>
            <a:r>
              <a:rPr lang="el-GR" altLang="zh-CN"/>
              <a:t>Τρίτο επίπεδο</a:t>
            </a:r>
          </a:p>
          <a:p>
            <a:pPr lvl="3"/>
            <a:r>
              <a:rPr lang="el-GR" altLang="zh-CN"/>
              <a:t>Τέταρτο επίπεδο</a:t>
            </a:r>
          </a:p>
          <a:p>
            <a:pPr lvl="4"/>
            <a:r>
              <a:rPr lang="el-GR" altLang="zh-CN"/>
              <a:t>Πέμπτο επίπεδο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  <a:p>
            <a:pPr lvl="1"/>
            <a:r>
              <a:rPr lang="el-GR" altLang="zh-CN"/>
              <a:t>Δεύτερο επίπεδο</a:t>
            </a:r>
          </a:p>
          <a:p>
            <a:pPr lvl="2"/>
            <a:r>
              <a:rPr lang="el-GR" altLang="zh-CN"/>
              <a:t>Τρίτο επίπεδο</a:t>
            </a:r>
          </a:p>
          <a:p>
            <a:pPr lvl="3"/>
            <a:r>
              <a:rPr lang="el-GR" altLang="zh-CN"/>
              <a:t>Τέταρτο επίπεδο</a:t>
            </a:r>
          </a:p>
          <a:p>
            <a:pPr lvl="4"/>
            <a:r>
              <a:rPr lang="el-GR" altLang="zh-CN"/>
              <a:t>Πέμπτο επίπεδο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  <a:p>
            <a:pPr lvl="1"/>
            <a:r>
              <a:rPr lang="el-GR" altLang="zh-CN"/>
              <a:t>Δεύτερο επίπεδο</a:t>
            </a:r>
          </a:p>
          <a:p>
            <a:pPr lvl="2"/>
            <a:r>
              <a:rPr lang="el-GR" altLang="zh-CN"/>
              <a:t>Τρίτο επίπεδο</a:t>
            </a:r>
          </a:p>
          <a:p>
            <a:pPr lvl="3"/>
            <a:r>
              <a:rPr lang="el-GR" altLang="zh-CN"/>
              <a:t>Τέταρτο επίπεδο</a:t>
            </a:r>
          </a:p>
          <a:p>
            <a:pPr lvl="4"/>
            <a:r>
              <a:rPr lang="el-GR" altLang="zh-CN"/>
              <a:t>Πέμπτο επίπεδο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  <a:p>
            <a:pPr lvl="1"/>
            <a:r>
              <a:rPr lang="el-GR" altLang="zh-CN"/>
              <a:t>Δεύτερο επίπεδο</a:t>
            </a:r>
          </a:p>
          <a:p>
            <a:pPr lvl="2"/>
            <a:r>
              <a:rPr lang="el-GR" altLang="zh-CN"/>
              <a:t>Τρίτο επίπεδο</a:t>
            </a:r>
          </a:p>
          <a:p>
            <a:pPr lvl="3"/>
            <a:r>
              <a:rPr lang="el-GR" altLang="zh-CN"/>
              <a:t>Τέταρτο επίπεδο</a:t>
            </a:r>
          </a:p>
          <a:p>
            <a:pPr lvl="4"/>
            <a:r>
              <a:rPr lang="el-GR" altLang="zh-CN"/>
              <a:t>Πέμπτο επίπεδο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altLang="zh-CN"/>
              <a:t>Κάντε κλικ για να επεξεργαστείτε τον τίτλο υποδείγματος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altLang="zh-CN"/>
              <a:t>Κάντε κλικ στο εικονίδιο για να προσθέσετε εικόνα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altLang="zh-CN"/>
              <a:t>Στυλ κειμένου υποδείγματος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E386-9244-4822-B583-3CD9FE8F8EF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D7C4A-98F1-43C1-BC81-D282B5535B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-914400" y="2895600"/>
            <a:ext cx="10058400" cy="838200"/>
          </a:xfrm>
        </p:spPr>
        <p:txBody>
          <a:bodyPr>
            <a:noAutofit/>
          </a:bodyPr>
          <a:lstStyle/>
          <a:p>
            <a:br>
              <a:rPr lang="el-GR" altLang="zh-CN" sz="54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Arial Unicode MS" pitchFamily="34" charset="-122"/>
                <a:cs typeface="Arial Unicode MS" pitchFamily="34" charset="-122"/>
              </a:rPr>
            </a:br>
            <a:br>
              <a:rPr lang="el-GR" altLang="zh-CN" sz="54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Arial Unicode MS" pitchFamily="34" charset="-122"/>
                <a:cs typeface="Arial Unicode MS" pitchFamily="34" charset="-122"/>
              </a:rPr>
            </a:br>
            <a:r>
              <a:rPr lang="el-GR" altLang="zh-CN" sz="6000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Arial Unicode MS" pitchFamily="34" charset="-122"/>
                <a:cs typeface="Arial Unicode MS" pitchFamily="34" charset="-122"/>
              </a:rPr>
              <a:t>Καλό Πάσχα!</a:t>
            </a:r>
            <a:br>
              <a:rPr lang="el-GR" altLang="zh-CN" sz="6000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Arial Unicode MS" pitchFamily="34" charset="-122"/>
                <a:cs typeface="Arial Unicode MS" pitchFamily="34" charset="-122"/>
              </a:rPr>
            </a:br>
            <a:br>
              <a:rPr lang="el-GR" altLang="zh-CN" sz="5400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Arial Unicode MS" pitchFamily="34" charset="-122"/>
                <a:cs typeface="Arial Unicode MS" pitchFamily="34" charset="-122"/>
              </a:rPr>
            </a:br>
            <a:r>
              <a:rPr lang="el-GR" altLang="zh-CN" sz="5400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Arial Unicode MS" pitchFamily="34" charset="-122"/>
                <a:cs typeface="Arial Unicode MS" pitchFamily="34" charset="-122"/>
              </a:rPr>
              <a:t>21</a:t>
            </a:r>
            <a:r>
              <a:rPr lang="el-GR" altLang="zh-CN" sz="5400" b="1" baseline="300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Arial Unicode MS" pitchFamily="34" charset="-122"/>
                <a:cs typeface="Arial Unicode MS" pitchFamily="34" charset="-122"/>
              </a:rPr>
              <a:t>ο</a:t>
            </a:r>
            <a:r>
              <a:rPr lang="el-GR" altLang="zh-CN" sz="5400" b="1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Arial Unicode MS" pitchFamily="34" charset="-122"/>
                <a:cs typeface="Arial Unicode MS" pitchFamily="34" charset="-122"/>
              </a:rPr>
              <a:t> Νηπιαγωγείο Πατρών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Θέση περιεχομένου 4" descr="Εικόνα που περιέχει εσωτερικό, πίνακας, μικρό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F7FAEC5E-BD33-4D47-91BD-CB8CBAEE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365579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</Template>
  <TotalTime>5</TotalTime>
  <Words>10</Words>
  <Application>Microsoft Office PowerPoint</Application>
  <PresentationFormat>Προβολή στην οθόνη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7" baseType="lpstr">
      <vt:lpstr>Arial</vt:lpstr>
      <vt:lpstr>Arial Unicode MS</vt:lpstr>
      <vt:lpstr>Calibri</vt:lpstr>
      <vt:lpstr>Gabriola</vt:lpstr>
      <vt:lpstr>Office 主题</vt:lpstr>
      <vt:lpstr>  Καλό Πάσχα!  21ο Νηπιαγωγείο Πατρών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Καλό Πάσχα!  21ο Νηπιαγωγείο Πατρών</dc:title>
  <dc:subject>PowerPoint template</dc:subject>
  <dc:creator>Anders Panagiotou</dc:creator>
  <cp:keywords>Easter Day, Easter Day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Anders Panagiotou</cp:lastModifiedBy>
  <cp:revision>1</cp:revision>
  <dcterms:created xsi:type="dcterms:W3CDTF">2020-04-14T08:54:12Z</dcterms:created>
  <dcterms:modified xsi:type="dcterms:W3CDTF">2020-04-14T09:05:18Z</dcterms:modified>
  <cp:category>PowerPoint template, Easter Day, festival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http://www.leawo.com/free-powerpoint-templates/</vt:lpwstr>
  </property>
</Properties>
</file>