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8" r:id="rId3"/>
    <p:sldId id="257" r:id="rId4"/>
    <p:sldId id="273" r:id="rId5"/>
    <p:sldId id="256" r:id="rId6"/>
    <p:sldId id="270" r:id="rId7"/>
    <p:sldId id="269" r:id="rId8"/>
    <p:sldId id="266" r:id="rId9"/>
    <p:sldId id="264" r:id="rId10"/>
    <p:sldId id="262" r:id="rId11"/>
    <p:sldId id="286" r:id="rId12"/>
    <p:sldId id="290" r:id="rId13"/>
    <p:sldId id="263" r:id="rId14"/>
    <p:sldId id="274" r:id="rId15"/>
    <p:sldId id="291" r:id="rId16"/>
    <p:sldId id="261" r:id="rId17"/>
    <p:sldId id="258" r:id="rId18"/>
    <p:sldId id="272" r:id="rId19"/>
    <p:sldId id="259" r:id="rId20"/>
    <p:sldId id="293" r:id="rId21"/>
    <p:sldId id="265" r:id="rId22"/>
    <p:sldId id="294" r:id="rId23"/>
    <p:sldId id="295" r:id="rId24"/>
    <p:sldId id="271" r:id="rId25"/>
    <p:sldId id="29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AE96-39BF-400C-A845-A7FAED952610}" type="datetimeFigureOut">
              <a:rPr lang="LID4096" smtClean="0"/>
              <a:t>12/03/2020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CD9554D-09B9-4582-8757-96BD16F3BFB8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48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AE96-39BF-400C-A845-A7FAED952610}" type="datetimeFigureOut">
              <a:rPr lang="LID4096" smtClean="0"/>
              <a:t>12/03/2020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554D-09B9-4582-8757-96BD16F3BFB8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9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AE96-39BF-400C-A845-A7FAED952610}" type="datetimeFigureOut">
              <a:rPr lang="LID4096" smtClean="0"/>
              <a:t>12/03/2020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554D-09B9-4582-8757-96BD16F3BFB8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38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AE96-39BF-400C-A845-A7FAED952610}" type="datetimeFigureOut">
              <a:rPr lang="LID4096" smtClean="0"/>
              <a:t>12/03/2020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554D-09B9-4582-8757-96BD16F3BFB8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88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AE96-39BF-400C-A845-A7FAED952610}" type="datetimeFigureOut">
              <a:rPr lang="LID4096" smtClean="0"/>
              <a:t>12/03/2020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554D-09B9-4582-8757-96BD16F3BFB8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79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AE96-39BF-400C-A845-A7FAED952610}" type="datetimeFigureOut">
              <a:rPr lang="LID4096" smtClean="0"/>
              <a:t>12/03/2020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554D-09B9-4582-8757-96BD16F3BFB8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01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AE96-39BF-400C-A845-A7FAED952610}" type="datetimeFigureOut">
              <a:rPr lang="LID4096" smtClean="0"/>
              <a:t>12/03/2020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554D-09B9-4582-8757-96BD16F3BFB8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99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AE96-39BF-400C-A845-A7FAED952610}" type="datetimeFigureOut">
              <a:rPr lang="LID4096" smtClean="0"/>
              <a:t>12/03/2020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554D-09B9-4582-8757-96BD16F3BFB8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22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AE96-39BF-400C-A845-A7FAED952610}" type="datetimeFigureOut">
              <a:rPr lang="LID4096" smtClean="0"/>
              <a:t>12/03/2020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554D-09B9-4582-8757-96BD16F3BFB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958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AE96-39BF-400C-A845-A7FAED952610}" type="datetimeFigureOut">
              <a:rPr lang="LID4096" smtClean="0"/>
              <a:t>12/03/2020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554D-09B9-4582-8757-96BD16F3BFB8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45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B4CAE96-39BF-400C-A845-A7FAED952610}" type="datetimeFigureOut">
              <a:rPr lang="LID4096" smtClean="0"/>
              <a:t>12/03/2020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554D-09B9-4582-8757-96BD16F3BFB8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14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CAE96-39BF-400C-A845-A7FAED952610}" type="datetimeFigureOut">
              <a:rPr lang="LID4096" smtClean="0"/>
              <a:t>12/03/2020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CD9554D-09B9-4582-8757-96BD16F3BFB8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6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8DC733B-9BE5-410D-9CD5-69B9DE8C8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338667"/>
            <a:ext cx="496252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99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B6ABB66-7191-4880-9DFB-4064DB151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230813"/>
            <a:ext cx="4905376" cy="556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1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BF6DF4D-586D-4BAD-A47F-F7D71A640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47810" y="937129"/>
            <a:ext cx="5857602" cy="445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99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5D43DE8-C83A-4AEC-AB43-0C4A6C96D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236652"/>
            <a:ext cx="4131468" cy="582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27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2296CFF-39B4-4089-83AC-753BCB078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49" y="92190"/>
            <a:ext cx="4327831" cy="598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76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A20DCF7-1F7A-45F6-8823-154C9B99F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266564"/>
            <a:ext cx="4335195" cy="57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31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92528F2-37E8-4EBA-88BD-285B3D20D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66822" y="1030411"/>
            <a:ext cx="5657645" cy="42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54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E1295933-4F27-483C-94C5-246D0BC9C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19" y="114300"/>
            <a:ext cx="4108960" cy="581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09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6E768D8-8136-48CE-84EF-D504CBA52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-20033"/>
            <a:ext cx="4339731" cy="61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61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A847D6E-8E42-49B2-965F-988B8C4D1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4" y="209550"/>
            <a:ext cx="3945381" cy="563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67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αξεσουάρ&#10;&#10;Περιγραφή που δημιουργήθηκε αυτόματα">
            <a:extLst>
              <a:ext uri="{FF2B5EF4-FFF2-40B4-BE49-F238E27FC236}">
                <a16:creationId xmlns:a16="http://schemas.microsoft.com/office/drawing/2014/main" id="{3F449795-D544-487E-AE6E-7C0D534D1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390" y="95250"/>
            <a:ext cx="4188739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11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40FD008-004E-414B-B7BD-99D71F3C5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62" y="133350"/>
            <a:ext cx="51530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14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κλινοσκεπάσματα&#10;&#10;Περιγραφή που δημιουργήθηκε αυτόματα">
            <a:extLst>
              <a:ext uri="{FF2B5EF4-FFF2-40B4-BE49-F238E27FC236}">
                <a16:creationId xmlns:a16="http://schemas.microsoft.com/office/drawing/2014/main" id="{326C7EF6-4AD6-44BC-9576-089F27114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01" y="177910"/>
            <a:ext cx="4214197" cy="54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05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96CCAC7-A058-4A15-9544-77AD0A9C7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276225"/>
            <a:ext cx="3994777" cy="551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06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5C15E10-25AF-47AD-A624-5142A0467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45" y="228600"/>
            <a:ext cx="4715205" cy="554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95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8DE86B2-5390-42EC-BB0E-23B6ED52B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4" y="199241"/>
            <a:ext cx="3880247" cy="566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73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BB9EF82-D45D-49CB-B9D1-39AA8D3D8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43249" y="257175"/>
            <a:ext cx="7294920" cy="542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25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4E1CD48-0672-4C8E-B135-677554D79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8200" y="561977"/>
            <a:ext cx="59309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25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9883283-C8F8-4007-BEC9-BF8A4B3BC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43" y="106638"/>
            <a:ext cx="4346914" cy="571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8689973-812E-4F2B-AB74-1315D8A16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121052"/>
            <a:ext cx="4338821" cy="586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0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FA9E3A1-2029-4E82-B7E1-EC8C060C7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4" y="320241"/>
            <a:ext cx="5200651" cy="559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3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8D23BF1-8252-45A7-889A-4D6452039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4844" y="604490"/>
            <a:ext cx="5735332" cy="486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54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κλινοσκεπάσματα&#10;&#10;Περιγραφή που δημιουργήθηκε αυτόματα">
            <a:extLst>
              <a:ext uri="{FF2B5EF4-FFF2-40B4-BE49-F238E27FC236}">
                <a16:creationId xmlns:a16="http://schemas.microsoft.com/office/drawing/2014/main" id="{A2DB57BF-6A4C-4B0C-8099-D2E15AF8A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71561" y="832898"/>
            <a:ext cx="5857601" cy="445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61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FF23999-0150-4744-A433-AAD225E81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84363" y="850996"/>
            <a:ext cx="5870120" cy="446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4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93F1EA3-8E5B-4D2C-B78D-356A09676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87" y="166687"/>
            <a:ext cx="401002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94665"/>
      </p:ext>
    </p:extLst>
  </p:cSld>
  <p:clrMapOvr>
    <a:masterClrMapping/>
  </p:clrMapOvr>
</p:sld>
</file>

<file path=ppt/theme/theme1.xml><?xml version="1.0" encoding="utf-8"?>
<a:theme xmlns:a="http://schemas.openxmlformats.org/drawingml/2006/main" name="Συλλογη">
  <a:themeElements>
    <a:clrScheme name="Συλλογη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Συλλογη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υλλογη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TM10001114[[fn=Συλλογη]]</Template>
  <TotalTime>12</TotalTime>
  <Words>0</Words>
  <Application>Microsoft Office PowerPoint</Application>
  <PresentationFormat>Ευρεία οθόνη</PresentationFormat>
  <Paragraphs>0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8" baseType="lpstr">
      <vt:lpstr>Arial</vt:lpstr>
      <vt:lpstr>Gill Sans MT</vt:lpstr>
      <vt:lpstr>Συλλογη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ΛΕΕΝΑ ΜΑΡΙΑ ΠΕΡΤΤΟΥΛΑ-ΠΑΝΑΓΙΩΤΟΥ</dc:creator>
  <cp:lastModifiedBy>ΛΕΕΝΑ ΜΑΡΙΑ ΠΕΡΤΤΟΥΛΑ-ΠΑΝΑΓΙΩΤΟΥ</cp:lastModifiedBy>
  <cp:revision>2</cp:revision>
  <dcterms:created xsi:type="dcterms:W3CDTF">2020-12-03T21:25:51Z</dcterms:created>
  <dcterms:modified xsi:type="dcterms:W3CDTF">2020-12-03T21:37:51Z</dcterms:modified>
</cp:coreProperties>
</file>